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023273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56212" cy="638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023273\Desktop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75" y="332656"/>
            <a:ext cx="8650637" cy="6317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23273\Desktop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919" y="188640"/>
            <a:ext cx="8822219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23273\Desktop\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143" y="163280"/>
            <a:ext cx="8897997" cy="6506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023273\Desktop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482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Картина готова!!!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6146" name="Picture 2" descr="C:\Users\1023273\Desktop\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41" y="1988840"/>
            <a:ext cx="897868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023273\Desktop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479675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023273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296050" cy="6246377"/>
          </a:xfrm>
          <a:prstGeom prst="round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023273\Desktop\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76672"/>
            <a:ext cx="8592071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023273\Desktop\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66" y="332656"/>
            <a:ext cx="8175290" cy="6211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023273\Desktop\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01" y="225658"/>
            <a:ext cx="7953823" cy="6233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023273\Desktop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51279" cy="6187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023273\Desktop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513204" cy="6293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023273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92482" cy="6162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</Words>
  <Application>Microsoft Office PowerPoint</Application>
  <PresentationFormat>Экран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Картина готова!!!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1023273</dc:creator>
  <cp:lastModifiedBy>1023273</cp:lastModifiedBy>
  <cp:revision>15</cp:revision>
  <dcterms:created xsi:type="dcterms:W3CDTF">2018-05-15T09:44:46Z</dcterms:created>
  <dcterms:modified xsi:type="dcterms:W3CDTF">2018-05-16T09:45:18Z</dcterms:modified>
</cp:coreProperties>
</file>